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60A52-774F-4D4D-AA6C-415B1C8C9BAF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4346B7-3B1C-481A-B40E-55877CD9E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579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Timetable</a:t>
            </a:r>
            <a:r>
              <a:rPr lang="en-US" baseline="0" dirty="0" smtClean="0"/>
              <a:t> put in place </a:t>
            </a:r>
          </a:p>
          <a:p>
            <a:endParaRPr lang="en-US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0204F-5E3A-47B1-8D0D-760CAED75D6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3727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CD683-45EF-4A56-A7CC-E1E54C522805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2006-CC9A-446C-9787-A96FCDE4D9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604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CD683-45EF-4A56-A7CC-E1E54C522805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2006-CC9A-446C-9787-A96FCDE4D9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054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CD683-45EF-4A56-A7CC-E1E54C522805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2006-CC9A-446C-9787-A96FCDE4D9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0224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CD683-45EF-4A56-A7CC-E1E54C522805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2006-CC9A-446C-9787-A96FCDE4D9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7321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CD683-45EF-4A56-A7CC-E1E54C522805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2006-CC9A-446C-9787-A96FCDE4D9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836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CD683-45EF-4A56-A7CC-E1E54C522805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2006-CC9A-446C-9787-A96FCDE4D9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353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CD683-45EF-4A56-A7CC-E1E54C522805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2006-CC9A-446C-9787-A96FCDE4D9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7553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CD683-45EF-4A56-A7CC-E1E54C522805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2006-CC9A-446C-9787-A96FCDE4D9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1402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CD683-45EF-4A56-A7CC-E1E54C522805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2006-CC9A-446C-9787-A96FCDE4D9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6444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CD683-45EF-4A56-A7CC-E1E54C522805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2006-CC9A-446C-9787-A96FCDE4D9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063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CD683-45EF-4A56-A7CC-E1E54C522805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2006-CC9A-446C-9787-A96FCDE4D9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2060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CD683-45EF-4A56-A7CC-E1E54C522805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42006-CC9A-446C-9787-A96FCDE4D9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6831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Peter Jones Foundation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19929"/>
            <a:ext cx="9147276" cy="2975694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You have the opportunity to </a:t>
            </a:r>
            <a:r>
              <a:rPr lang="en-US" b="1" dirty="0" smtClean="0"/>
              <a:t>create a b</a:t>
            </a:r>
            <a:r>
              <a:rPr lang="en-US" dirty="0" smtClean="0"/>
              <a:t>usiness plan based on a business </a:t>
            </a:r>
            <a:r>
              <a:rPr lang="en-US" b="1" dirty="0" smtClean="0"/>
              <a:t>idea</a:t>
            </a:r>
            <a:r>
              <a:rPr lang="en-US" dirty="0" smtClean="0"/>
              <a:t> of your choice </a:t>
            </a:r>
            <a:r>
              <a:rPr lang="en-US" i="1" dirty="0">
                <a:solidFill>
                  <a:srgbClr val="FF0000"/>
                </a:solidFill>
              </a:rPr>
              <a:t>sustainability and creativity </a:t>
            </a:r>
          </a:p>
          <a:p>
            <a:r>
              <a:rPr lang="en-US" dirty="0" smtClean="0"/>
              <a:t>As a group you will </a:t>
            </a:r>
            <a:r>
              <a:rPr lang="en-US" b="1" dirty="0" smtClean="0"/>
              <a:t>run</a:t>
            </a:r>
            <a:r>
              <a:rPr lang="en-US" dirty="0" smtClean="0"/>
              <a:t> </a:t>
            </a:r>
            <a:r>
              <a:rPr lang="en-US" dirty="0"/>
              <a:t>the business and </a:t>
            </a:r>
            <a:r>
              <a:rPr lang="en-US" b="1" dirty="0"/>
              <a:t>trade</a:t>
            </a:r>
          </a:p>
          <a:p>
            <a:r>
              <a:rPr lang="en-US" dirty="0" smtClean="0"/>
              <a:t>You could also have the opportunity to present your business plan to Peter Jones</a:t>
            </a:r>
          </a:p>
          <a:p>
            <a:r>
              <a:rPr lang="en-US" dirty="0" smtClean="0"/>
              <a:t>Your group will receive </a:t>
            </a:r>
            <a:r>
              <a:rPr lang="en-US" b="1" dirty="0" smtClean="0"/>
              <a:t>funding</a:t>
            </a:r>
            <a:r>
              <a:rPr lang="en-US" dirty="0" smtClean="0"/>
              <a:t> for your business </a:t>
            </a:r>
          </a:p>
          <a:p>
            <a:r>
              <a:rPr lang="en-US" dirty="0" smtClean="0"/>
              <a:t>As a group you get to keep profits from business </a:t>
            </a:r>
          </a:p>
          <a:p>
            <a:r>
              <a:rPr lang="en-US" dirty="0" smtClean="0"/>
              <a:t>There will be opportunities for your group to gain </a:t>
            </a:r>
            <a:r>
              <a:rPr lang="en-US" b="1" dirty="0" smtClean="0"/>
              <a:t>enterprise experience </a:t>
            </a:r>
            <a:r>
              <a:rPr lang="en-US" dirty="0" smtClean="0"/>
              <a:t>through our Enterprise day – Christmas </a:t>
            </a:r>
          </a:p>
          <a:p>
            <a:r>
              <a:rPr lang="en-US" dirty="0" smtClean="0"/>
              <a:t>Lunch time club – BTEC/ GCSE - </a:t>
            </a:r>
            <a:r>
              <a:rPr lang="en-US" b="1" dirty="0"/>
              <a:t>Thursday in Room </a:t>
            </a:r>
            <a:r>
              <a:rPr lang="en-US" b="1" dirty="0" smtClean="0"/>
              <a:t>13 with Miss Long and </a:t>
            </a:r>
            <a:r>
              <a:rPr lang="en-US" b="1" dirty="0" err="1" smtClean="0"/>
              <a:t>Mr</a:t>
            </a:r>
            <a:r>
              <a:rPr lang="en-US" b="1" dirty="0" smtClean="0"/>
              <a:t> Mahmood</a:t>
            </a:r>
            <a:endParaRPr lang="en-US" b="1" dirty="0"/>
          </a:p>
          <a:p>
            <a:r>
              <a:rPr lang="en-US" b="1" dirty="0" smtClean="0">
                <a:solidFill>
                  <a:srgbClr val="FF0000"/>
                </a:solidFill>
              </a:rPr>
              <a:t>Enterprise club will start 23/9/21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t="9843" r="1297" b="14361"/>
          <a:stretch/>
        </p:blipFill>
        <p:spPr>
          <a:xfrm>
            <a:off x="1844667" y="4895623"/>
            <a:ext cx="4124493" cy="1780737"/>
          </a:xfrm>
          <a:prstGeom prst="rect">
            <a:avLst/>
          </a:prstGeom>
        </p:spPr>
      </p:pic>
      <p:pic>
        <p:nvPicPr>
          <p:cNvPr id="1026" name="Picture 2" descr="BBC One - Dragons&amp;#39; Den - Peter Jon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6589" y="2614701"/>
            <a:ext cx="2518497" cy="352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 rot="20374995">
            <a:off x="1981200" y="1700808"/>
            <a:ext cx="3250704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Would you like to run your own business? </a:t>
            </a:r>
            <a:endParaRPr lang="en-GB" dirty="0"/>
          </a:p>
        </p:txBody>
      </p:sp>
      <p:sp>
        <p:nvSpPr>
          <p:cNvPr id="7" name="Rounded Rectangle 6"/>
          <p:cNvSpPr/>
          <p:nvPr/>
        </p:nvSpPr>
        <p:spPr>
          <a:xfrm rot="1497618">
            <a:off x="5946738" y="2384883"/>
            <a:ext cx="3250704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Would you like raise some money?</a:t>
            </a:r>
            <a:endParaRPr lang="en-GB" dirty="0"/>
          </a:p>
        </p:txBody>
      </p:sp>
      <p:sp>
        <p:nvSpPr>
          <p:cNvPr id="8" name="Rounded Rectangle 7"/>
          <p:cNvSpPr/>
          <p:nvPr/>
        </p:nvSpPr>
        <p:spPr>
          <a:xfrm rot="547552">
            <a:off x="2772953" y="4188355"/>
            <a:ext cx="3250704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Would you like to be part of a successful team running a business?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3622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140</Words>
  <Application>Microsoft Office PowerPoint</Application>
  <PresentationFormat>Widescreen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Peter Jones Foundation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Peter Jones Foundation </dc:title>
  <dc:creator>LAnton</dc:creator>
  <cp:lastModifiedBy>LAnton</cp:lastModifiedBy>
  <cp:revision>1</cp:revision>
  <dcterms:created xsi:type="dcterms:W3CDTF">2021-09-06T10:24:29Z</dcterms:created>
  <dcterms:modified xsi:type="dcterms:W3CDTF">2021-09-06T10:25:10Z</dcterms:modified>
</cp:coreProperties>
</file>